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3" r:id="rId13"/>
    <p:sldId id="278" r:id="rId14"/>
    <p:sldId id="277" r:id="rId15"/>
    <p:sldId id="276" r:id="rId16"/>
    <p:sldId id="275" r:id="rId17"/>
    <p:sldId id="274" r:id="rId18"/>
    <p:sldId id="279" r:id="rId19"/>
    <p:sldId id="280" r:id="rId20"/>
    <p:sldId id="281" r:id="rId21"/>
    <p:sldId id="282" r:id="rId22"/>
    <p:sldId id="283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93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5C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5" d="100"/>
          <a:sy n="75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5C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0453-1F3D-DC4B-91CA-FA028E3E8650}" type="datetimeFigureOut">
              <a:rPr lang="en-US" smtClean="0"/>
              <a:pPr/>
              <a:t>3/29/11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E0E9-D859-EB44-9E34-A50F9F757F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562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err="1" smtClean="0"/>
              <a:t>x</a:t>
            </a:r>
            <a:r>
              <a:rPr lang="en-US" sz="9600" dirty="0" smtClean="0"/>
              <a:t> 500= 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209800"/>
            <a:ext cx="5638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0.10 </a:t>
            </a:r>
            <a:r>
              <a:rPr lang="en-US" sz="9600" dirty="0" err="1" smtClean="0"/>
              <a:t>x</a:t>
            </a:r>
            <a:r>
              <a:rPr lang="en-US" sz="9600" dirty="0" smtClean="0"/>
              <a:t> 0.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err="1" smtClean="0"/>
              <a:t>x</a:t>
            </a:r>
            <a:r>
              <a:rPr lang="en-US" sz="9600" dirty="0" smtClean="0"/>
              <a:t> 10= </a:t>
            </a:r>
            <a:endParaRPr lang="en-US" sz="9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0.6 = </a:t>
            </a:r>
            <a:endParaRPr lang="en-US" sz="9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 = 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0.7 = </a:t>
            </a:r>
            <a:endParaRPr lang="en-US" sz="9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2098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6 </a:t>
            </a:r>
            <a:r>
              <a:rPr lang="en-US" sz="9600" dirty="0" err="1" smtClean="0"/>
              <a:t>x</a:t>
            </a:r>
            <a:r>
              <a:rPr lang="en-US" sz="9600" dirty="0" smtClean="0"/>
              <a:t> 2 = </a:t>
            </a:r>
            <a:endParaRPr lang="en-US" sz="9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09800"/>
            <a:ext cx="5867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2 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100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err="1" smtClean="0"/>
              <a:t>x</a:t>
            </a:r>
            <a:r>
              <a:rPr lang="en-US" sz="9600" dirty="0" smtClean="0"/>
              <a:t> 9 = 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106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106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106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64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1000 </a:t>
            </a:r>
            <a:r>
              <a:rPr lang="en-US" sz="9600" dirty="0" err="1" smtClean="0"/>
              <a:t>x</a:t>
            </a:r>
            <a:r>
              <a:rPr lang="en-US" sz="9600" dirty="0" smtClean="0"/>
              <a:t> 5 = </a:t>
            </a:r>
            <a:endParaRPr lang="en-US" sz="9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10100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953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1060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150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9</a:t>
            </a:r>
            <a:r>
              <a:rPr lang="en-US" sz="9600" dirty="0" smtClean="0"/>
              <a:t>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10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smtClean="0"/>
              <a:t>÷</a:t>
            </a:r>
            <a:r>
              <a:rPr lang="en-US" sz="9600" dirty="0" smtClean="0"/>
              <a:t> 100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10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240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12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18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715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1060 </a:t>
            </a:r>
            <a:r>
              <a:rPr lang="en-US" sz="9600" dirty="0" smtClean="0"/>
              <a:t>÷</a:t>
            </a:r>
            <a:r>
              <a:rPr lang="en-US" sz="9600" dirty="0" smtClean="0"/>
              <a:t> 100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2209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27 ÷ </a:t>
            </a:r>
            <a:r>
              <a:rPr lang="en-US" sz="9600" dirty="0" smtClean="0"/>
              <a:t>0.10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486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 </a:t>
            </a:r>
            <a:r>
              <a:rPr lang="en-US" sz="9600" dirty="0" smtClean="0"/>
              <a:t>0.10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09800"/>
            <a:ext cx="5562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 ÷ </a:t>
            </a:r>
            <a:r>
              <a:rPr lang="en-US" sz="9600" dirty="0" smtClean="0"/>
              <a:t>0.10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209800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21 ÷ </a:t>
            </a:r>
            <a:r>
              <a:rPr lang="en-US" sz="9600" dirty="0" smtClean="0"/>
              <a:t>0.10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09800"/>
            <a:ext cx="769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15 ÷</a:t>
            </a:r>
            <a:r>
              <a:rPr lang="en-US" sz="9600" dirty="0" smtClean="0"/>
              <a:t> 10 </a:t>
            </a:r>
            <a:r>
              <a:rPr lang="en-US" sz="9600" dirty="0" smtClean="0"/>
              <a:t>= 5 </a:t>
            </a:r>
            <a:r>
              <a:rPr lang="en-US" sz="9600" dirty="0" err="1" smtClean="0"/>
              <a:t>x</a:t>
            </a:r>
            <a:r>
              <a:rPr lang="en-US" sz="9600" dirty="0" smtClean="0"/>
              <a:t> __ </a:t>
            </a:r>
            <a:endParaRPr lang="en-US" sz="9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1.2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1.8 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5257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24 ÷</a:t>
            </a:r>
            <a:r>
              <a:rPr lang="en-US" sz="9600" dirty="0" smtClean="0"/>
              <a:t> 100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1010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smtClean="0"/>
              <a:t>÷</a:t>
            </a:r>
            <a:r>
              <a:rPr lang="en-US" sz="9600" dirty="0" smtClean="0"/>
              <a:t> 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87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err="1" smtClean="0"/>
              <a:t>x</a:t>
            </a:r>
            <a:r>
              <a:rPr lang="en-US" sz="9600" dirty="0" smtClean="0"/>
              <a:t> 60 = </a:t>
            </a:r>
            <a:endParaRPr lang="en-US" sz="9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22098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2.1 ÷ </a:t>
            </a:r>
            <a:r>
              <a:rPr lang="en-US" sz="9600" dirty="0" smtClean="0"/>
              <a:t>0.10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09800"/>
            <a:ext cx="5410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0.10 </a:t>
            </a:r>
            <a:r>
              <a:rPr lang="en-US" sz="9600" dirty="0" err="1" smtClean="0"/>
              <a:t>x</a:t>
            </a:r>
            <a:r>
              <a:rPr lang="en-US" sz="9600" dirty="0" smtClean="0"/>
              <a:t> 0.8 = 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6 = 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2098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100 </a:t>
            </a:r>
            <a:r>
              <a:rPr lang="en-US" sz="9600" dirty="0" err="1" smtClean="0"/>
              <a:t>x</a:t>
            </a:r>
            <a:r>
              <a:rPr lang="en-US" sz="9600" dirty="0" smtClean="0"/>
              <a:t> </a:t>
            </a:r>
            <a:r>
              <a:rPr lang="en-US" sz="9600" dirty="0" smtClean="0"/>
              <a:t>0.10 </a:t>
            </a:r>
            <a:r>
              <a:rPr lang="en-US" sz="9600" dirty="0" smtClean="0"/>
              <a:t>= 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2098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10 </a:t>
            </a:r>
            <a:r>
              <a:rPr lang="en-US" sz="9600" dirty="0" err="1" smtClean="0"/>
              <a:t>x</a:t>
            </a:r>
            <a:r>
              <a:rPr lang="en-US" sz="9600" dirty="0" smtClean="0"/>
              <a:t> 8 = </a:t>
            </a:r>
            <a:endParaRPr lang="en-US" sz="9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209</Words>
  <Application>Microsoft Macintosh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District 2 - RMS Sean Terry</dc:creator>
  <cp:lastModifiedBy>District 2 - RMS Sean Terry</cp:lastModifiedBy>
  <cp:revision>15</cp:revision>
  <dcterms:created xsi:type="dcterms:W3CDTF">2011-03-29T10:00:39Z</dcterms:created>
  <dcterms:modified xsi:type="dcterms:W3CDTF">2011-03-29T10:01:29Z</dcterms:modified>
</cp:coreProperties>
</file>